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75" r:id="rId7"/>
    <p:sldId id="278" r:id="rId8"/>
    <p:sldId id="277" r:id="rId9"/>
    <p:sldId id="262" r:id="rId10"/>
    <p:sldId id="261" r:id="rId11"/>
    <p:sldId id="263" r:id="rId12"/>
    <p:sldId id="264" r:id="rId13"/>
    <p:sldId id="265" r:id="rId14"/>
    <p:sldId id="276" r:id="rId15"/>
    <p:sldId id="266" r:id="rId16"/>
    <p:sldId id="272" r:id="rId17"/>
    <p:sldId id="269" r:id="rId18"/>
    <p:sldId id="273" r:id="rId19"/>
    <p:sldId id="270" r:id="rId20"/>
    <p:sldId id="271" r:id="rId21"/>
    <p:sldId id="274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0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ADA8-93F8-6E45-9718-51100911152A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15A5-2535-4146-9BA6-7F266BCD1B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592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57297-D4F2-0041-A622-D66D6D8C2042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2D57C-A997-9644-BA31-4CF268669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853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907-8842-8741-B66F-89FE7FF7540A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Carolin Christin Richter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E2B4-3776-6848-8323-C2202C309394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B1DD-FC6C-5B48-817B-E23AF5D22259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21DD-A5DF-B142-8F4F-BB1B7500AE09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E87F-04DF-044A-AE4F-7EC0484F4416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ED3E-B5DF-AB44-9CD8-419EBC92DA7B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B3F6-DC84-A441-9488-27EE62408D33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2119-1AC4-1D46-ACF7-1C07C6E5E162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7B8D-0558-4C4A-B84E-2D10D8ECA907}" type="datetime1">
              <a:rPr lang="de-DE" smtClean="0"/>
              <a:t>02.05.2015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3680-0908-FE49-8CCB-05EB4A240538}" type="datetime1">
              <a:rPr lang="de-DE" smtClean="0"/>
              <a:t>02.05.2015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55C5-E8BF-3D49-830B-EAD731814048}" type="datetime1">
              <a:rPr lang="de-DE" smtClean="0"/>
              <a:t>02.05.2015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3C7A-A612-9C45-B1AF-739515891533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8" y="107576"/>
            <a:ext cx="1005703" cy="628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73A4482-BC64-6841-8508-5F07B4D6776B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C355D59-90C8-104A-B7BC-028C420BFE07}" type="slidenum">
              <a:rPr lang="de-DE" smtClean="0"/>
              <a:t>‹Nr.›</a:t>
            </a:fld>
            <a:endParaRPr lang="de-DE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784" y="107576"/>
            <a:ext cx="1061767" cy="1064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5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Auslandspraktikum in Schweden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30.03.2014 – 20.04.2014</a:t>
            </a:r>
          </a:p>
          <a:p>
            <a:endParaRPr lang="de-DE" dirty="0" smtClean="0"/>
          </a:p>
          <a:p>
            <a:r>
              <a:rPr lang="de-DE" dirty="0" smtClean="0"/>
              <a:t>von Carolin Christin Richter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BAC-AABE-D14E-BBDB-38214272BFBA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526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Gastfamilie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 lnSpcReduction="10000"/>
          </a:bodyPr>
          <a:lstStyle/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de-DE" dirty="0"/>
              <a:t>Familie </a:t>
            </a:r>
            <a:r>
              <a:rPr lang="de-DE" dirty="0" err="1"/>
              <a:t>Stegeby</a:t>
            </a:r>
            <a:endParaRPr lang="de-DE" dirty="0"/>
          </a:p>
          <a:p>
            <a:pPr marL="628650" lvl="1" indent="-171450">
              <a:lnSpc>
                <a:spcPct val="130000"/>
              </a:lnSpc>
              <a:buFont typeface="Arial"/>
              <a:buChar char="•"/>
            </a:pPr>
            <a:r>
              <a:rPr lang="de-DE" dirty="0"/>
              <a:t>Eltern: Roger + Cecilia</a:t>
            </a:r>
          </a:p>
          <a:p>
            <a:pPr marL="628650" lvl="1" indent="-171450">
              <a:lnSpc>
                <a:spcPct val="130000"/>
              </a:lnSpc>
              <a:buFont typeface="Arial"/>
              <a:buChar char="•"/>
            </a:pPr>
            <a:r>
              <a:rPr lang="de-DE" dirty="0"/>
              <a:t>3 Kinder: Gustav, Elvira + Felicia</a:t>
            </a:r>
          </a:p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de-DE" dirty="0"/>
              <a:t>gefunden über </a:t>
            </a:r>
            <a:r>
              <a:rPr lang="de-DE" dirty="0" err="1"/>
              <a:t>airbnb.de</a:t>
            </a:r>
            <a:endParaRPr lang="de-DE" dirty="0"/>
          </a:p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de-DE" dirty="0"/>
              <a:t>leben in </a:t>
            </a:r>
            <a:r>
              <a:rPr lang="de-DE" dirty="0" err="1"/>
              <a:t>Vendelsö</a:t>
            </a:r>
            <a:r>
              <a:rPr lang="de-DE" dirty="0"/>
              <a:t> (kleiner Ort vor Stockholm)</a:t>
            </a:r>
          </a:p>
          <a:p>
            <a:pPr marL="628650" lvl="1" indent="-171450">
              <a:lnSpc>
                <a:spcPct val="130000"/>
              </a:lnSpc>
              <a:buFont typeface="Arial"/>
              <a:buChar char="•"/>
            </a:pPr>
            <a:r>
              <a:rPr lang="de-DE" dirty="0"/>
              <a:t>sehr nah zur Niederlassung</a:t>
            </a:r>
          </a:p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de-DE" dirty="0"/>
              <a:t>Einblicke in die schwedische Lebensweise</a:t>
            </a:r>
          </a:p>
          <a:p>
            <a:pPr marL="628650" lvl="1" indent="-171450">
              <a:lnSpc>
                <a:spcPct val="130000"/>
              </a:lnSpc>
              <a:buFont typeface="Arial"/>
              <a:buChar char="•"/>
            </a:pPr>
            <a:r>
              <a:rPr lang="de-DE" dirty="0"/>
              <a:t>Ostern gemeinsam verbracht</a:t>
            </a:r>
          </a:p>
          <a:p>
            <a:pPr marL="285750" indent="-285750" algn="l">
              <a:lnSpc>
                <a:spcPct val="130000"/>
              </a:lnSpc>
              <a:buFont typeface="Arial"/>
              <a:buChar char="•"/>
            </a:pPr>
            <a:r>
              <a:rPr lang="de-DE" dirty="0"/>
              <a:t>waren immer ein </a:t>
            </a:r>
            <a:r>
              <a:rPr lang="de-DE" dirty="0" smtClean="0"/>
              <a:t>Ansprechpartner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pic>
        <p:nvPicPr>
          <p:cNvPr id="6" name="Bild 5" descr="P42001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6894" y="1993538"/>
            <a:ext cx="5167436" cy="387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F55-0E11-9748-9690-9578140BB64F}" type="datetime1">
              <a:rPr lang="de-DE" smtClean="0"/>
              <a:t>02.05.2015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848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Rolle von Mann und Frau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Schwedisches Elternzeitmodell</a:t>
            </a:r>
          </a:p>
          <a:p>
            <a:pPr lvl="1"/>
            <a:r>
              <a:rPr lang="de-DE" dirty="0" smtClean="0"/>
              <a:t>Bis zu 480 Tage</a:t>
            </a:r>
          </a:p>
          <a:p>
            <a:pPr lvl="1"/>
            <a:r>
              <a:rPr lang="de-DE" dirty="0" smtClean="0"/>
              <a:t>30 Tage sind jedem Elternteil vorbehalten, restlichen 420 können frei aufgeteilt werden</a:t>
            </a:r>
          </a:p>
          <a:p>
            <a:r>
              <a:rPr lang="de-DE" dirty="0" smtClean="0"/>
              <a:t>für 390 Tage werden 80% des Bruttolohnes gezahlt</a:t>
            </a:r>
          </a:p>
          <a:p>
            <a:pPr lvl="1"/>
            <a:r>
              <a:rPr lang="de-DE" dirty="0" smtClean="0"/>
              <a:t>Restliche 30 Tage 180 SEK /Tag, ca. 20 €</a:t>
            </a:r>
          </a:p>
          <a:p>
            <a:r>
              <a:rPr lang="de-DE" dirty="0" smtClean="0"/>
              <a:t>führt zu einer </a:t>
            </a:r>
            <a:r>
              <a:rPr lang="de-DE" dirty="0"/>
              <a:t>G</a:t>
            </a:r>
            <a:r>
              <a:rPr lang="de-DE" dirty="0" smtClean="0"/>
              <a:t>leichberechtigung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38-FB40-BB4A-92D4-EB272B77D4CE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99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Ostern in Schweden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2824" y="1272895"/>
            <a:ext cx="3840480" cy="5575300"/>
          </a:xfrm>
        </p:spPr>
        <p:txBody>
          <a:bodyPr anchor="ctr">
            <a:normAutofit fontScale="92500" lnSpcReduction="10000"/>
          </a:bodyPr>
          <a:lstStyle/>
          <a:p>
            <a:r>
              <a:rPr lang="de-DE" dirty="0" smtClean="0"/>
              <a:t>Feiertage gleich verteilt, gefeiert wird aber anders</a:t>
            </a:r>
          </a:p>
          <a:p>
            <a:pPr lvl="1"/>
            <a:r>
              <a:rPr lang="de-DE" dirty="0" smtClean="0"/>
              <a:t>Gründonnerstag</a:t>
            </a:r>
          </a:p>
          <a:p>
            <a:pPr lvl="2"/>
            <a:r>
              <a:rPr lang="de-DE" dirty="0" smtClean="0"/>
              <a:t>Kinder malen kleine Bilder mit Ostermotiven und verteilen diese in Nachbarschaft, bekommen dafür Süßigkeiten</a:t>
            </a:r>
          </a:p>
          <a:p>
            <a:pPr lvl="1"/>
            <a:r>
              <a:rPr lang="de-DE" dirty="0" smtClean="0"/>
              <a:t>Karfreitag</a:t>
            </a:r>
          </a:p>
          <a:p>
            <a:pPr lvl="2"/>
            <a:r>
              <a:rPr lang="de-DE" dirty="0" smtClean="0"/>
              <a:t>Dekoration des Hauses (bunte Federn in Büsche, Eier bemalen), Eltern bereiten das Eiersuchen am Ostersamstag vor</a:t>
            </a:r>
          </a:p>
          <a:p>
            <a:pPr lvl="1"/>
            <a:r>
              <a:rPr lang="de-DE" dirty="0" smtClean="0"/>
              <a:t>Ostersamstag</a:t>
            </a:r>
          </a:p>
          <a:p>
            <a:pPr lvl="2"/>
            <a:r>
              <a:rPr lang="de-DE" dirty="0" smtClean="0"/>
              <a:t>Eiersuche anhand von kleinen Schatzkarten, Familienfeier</a:t>
            </a:r>
          </a:p>
          <a:p>
            <a:pPr lvl="1"/>
            <a:r>
              <a:rPr lang="de-DE" dirty="0" smtClean="0"/>
              <a:t>Ostersonntag und Ostermontag ruhige Tage</a:t>
            </a:r>
          </a:p>
          <a:p>
            <a:pPr marL="349250" lvl="1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20140418_220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9" y="1994784"/>
            <a:ext cx="4025038" cy="3018779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B196-10BF-2C44-8B2A-3201BE2C8778}" type="datetime1">
              <a:rPr lang="de-DE" smtClean="0"/>
              <a:t>02.05.2015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850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Freizeitgestaltung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Stockholm</a:t>
            </a:r>
          </a:p>
          <a:p>
            <a:pPr lvl="1"/>
            <a:r>
              <a:rPr lang="de-DE" dirty="0" smtClean="0"/>
              <a:t>Innenstadt angeschaut</a:t>
            </a:r>
            <a:endParaRPr lang="de-DE" dirty="0" smtClean="0"/>
          </a:p>
          <a:p>
            <a:pPr lvl="1"/>
            <a:r>
              <a:rPr lang="de-DE" dirty="0" err="1" smtClean="0"/>
              <a:t>Skansen</a:t>
            </a:r>
            <a:endParaRPr lang="de-DE" dirty="0" smtClean="0"/>
          </a:p>
          <a:p>
            <a:pPr lvl="1"/>
            <a:r>
              <a:rPr lang="de-DE" dirty="0" smtClean="0"/>
              <a:t>Hop-on-Hop-off-Tour</a:t>
            </a:r>
          </a:p>
          <a:p>
            <a:r>
              <a:rPr lang="de-DE" dirty="0" smtClean="0"/>
              <a:t>Zeit mit der Familie verbracht (gebacken, viele Gespräche geführt)</a:t>
            </a:r>
          </a:p>
          <a:p>
            <a:r>
              <a:rPr lang="de-DE" dirty="0" smtClean="0"/>
              <a:t>Praktikumsbericht</a:t>
            </a:r>
          </a:p>
          <a:p>
            <a:r>
              <a:rPr lang="de-DE" dirty="0" smtClean="0"/>
              <a:t>Aufräumen, Einkaufen, etc.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01CE-14D7-6748-B0B3-2B9C5B357F13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936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Glossar - Auszug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357641"/>
              </p:ext>
            </p:extLst>
          </p:nvPr>
        </p:nvGraphicFramePr>
        <p:xfrm>
          <a:off x="549275" y="1600200"/>
          <a:ext cx="80422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Sendung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Sändning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Nahverkehr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Närtrafik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Fernverkehr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Fjärrtrafik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Absender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Avsändare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Empfänger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Mottagare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Lieferschein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Fjölsedel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LKW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Lastbil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Palette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Pallar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Postleitzahl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Postnummer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E87F-04DF-044A-AE4F-7EC0484F4416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2872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Einzigartige </a:t>
            </a:r>
            <a:r>
              <a:rPr lang="de-DE" dirty="0" smtClean="0"/>
              <a:t>Erfahrung</a:t>
            </a:r>
          </a:p>
          <a:p>
            <a:r>
              <a:rPr lang="de-DE" dirty="0" smtClean="0"/>
              <a:t>Internationale Kontakte geknüpft</a:t>
            </a:r>
          </a:p>
          <a:p>
            <a:r>
              <a:rPr lang="de-DE" dirty="0" smtClean="0"/>
              <a:t>Englisch vertieft und ausgeweitet</a:t>
            </a:r>
          </a:p>
          <a:p>
            <a:r>
              <a:rPr lang="de-DE" dirty="0" smtClean="0"/>
              <a:t>Alltag in einer anderen Niederlassung kennengelernt</a:t>
            </a:r>
          </a:p>
          <a:p>
            <a:r>
              <a:rPr lang="de-DE" dirty="0" smtClean="0"/>
              <a:t>Viele kulinarische Eindrücke</a:t>
            </a:r>
          </a:p>
          <a:p>
            <a:r>
              <a:rPr lang="de-DE" dirty="0" smtClean="0"/>
              <a:t>Interessante Erfahrung, Wochenende komplett allein zu gestalten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F180-ABD8-6642-8036-52137DECE0D9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62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Fotos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Auslandspraktikum in Stockholm</a:t>
            </a:r>
            <a:endParaRPr lang="de-DE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D84A-9A16-4D49-B73F-5CFC88277358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84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406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8" y="208694"/>
            <a:ext cx="3780716" cy="283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 2" descr="P4060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04" y="1982627"/>
            <a:ext cx="4201166" cy="315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P41200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46" y="3558064"/>
            <a:ext cx="3955558" cy="296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794-4774-484F-9DC5-380724A70E32}" type="datetime1">
              <a:rPr lang="de-DE" smtClean="0"/>
              <a:t>02.05.2015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02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40600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00" y="310240"/>
            <a:ext cx="3957634" cy="296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 3" descr="P4060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99" y="3674405"/>
            <a:ext cx="3569868" cy="267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 4" descr="P40600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98" y="127590"/>
            <a:ext cx="2660111" cy="354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 5" descr="P41200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47" y="3907259"/>
            <a:ext cx="3431727" cy="257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346-D62C-E148-B8C1-328D03E612FF}" type="datetime1">
              <a:rPr lang="de-DE" smtClean="0"/>
              <a:t>02.05.2015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18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40600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4" y="188688"/>
            <a:ext cx="3936656" cy="295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 2" descr="P4060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6" y="3548370"/>
            <a:ext cx="3779434" cy="283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 3" descr="P41200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03" y="1162768"/>
            <a:ext cx="3834675" cy="51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5075-AD99-D449-9C63-834BD6179851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1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Autofit/>
          </a:bodyPr>
          <a:lstStyle/>
          <a:p>
            <a:r>
              <a:rPr lang="de-DE" sz="1600" dirty="0" smtClean="0"/>
              <a:t>Praktikumsbetrieb: DACHSER </a:t>
            </a:r>
            <a:r>
              <a:rPr lang="de-DE" sz="1600" dirty="0" err="1" smtClean="0"/>
              <a:t>Jordbro</a:t>
            </a:r>
            <a:endParaRPr lang="de-DE" sz="1600" dirty="0" smtClean="0"/>
          </a:p>
          <a:p>
            <a:r>
              <a:rPr lang="de-DE" sz="1600" dirty="0" smtClean="0"/>
              <a:t>Schweden</a:t>
            </a:r>
          </a:p>
          <a:p>
            <a:r>
              <a:rPr lang="de-DE" sz="1600" dirty="0" smtClean="0"/>
              <a:t>Stockholm</a:t>
            </a:r>
          </a:p>
          <a:p>
            <a:r>
              <a:rPr lang="de-DE" sz="1600" dirty="0" smtClean="0"/>
              <a:t>Lernaufgabe</a:t>
            </a:r>
          </a:p>
          <a:p>
            <a:r>
              <a:rPr lang="de-DE" sz="1600" dirty="0" smtClean="0"/>
              <a:t>Berufsausbildung in Schweden</a:t>
            </a:r>
          </a:p>
          <a:p>
            <a:r>
              <a:rPr lang="de-DE" sz="1600" dirty="0" smtClean="0"/>
              <a:t>Interkulturelle Erfahrungen</a:t>
            </a:r>
          </a:p>
          <a:p>
            <a:r>
              <a:rPr lang="de-DE" sz="1600" dirty="0" smtClean="0"/>
              <a:t>Freizeitgestaltung</a:t>
            </a:r>
          </a:p>
          <a:p>
            <a:r>
              <a:rPr lang="de-DE" sz="1600" dirty="0" smtClean="0"/>
              <a:t>Glossar</a:t>
            </a:r>
          </a:p>
          <a:p>
            <a:r>
              <a:rPr lang="de-DE" sz="1600" dirty="0" smtClean="0"/>
              <a:t>Fazit</a:t>
            </a:r>
          </a:p>
          <a:p>
            <a:r>
              <a:rPr lang="de-DE" sz="1600" dirty="0" smtClean="0"/>
              <a:t>Fotos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D1B-E8AD-9443-8C6A-507F92E9527A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299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41200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12" y="1499326"/>
            <a:ext cx="2881963" cy="384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 2" descr="P41200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95" y="407191"/>
            <a:ext cx="3438494" cy="257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 3" descr="P41200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95" y="3312598"/>
            <a:ext cx="3520176" cy="264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2232-03EF-2B4D-897E-09642261C01D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26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41200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68" y="213291"/>
            <a:ext cx="3865072" cy="289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 2" descr="P41200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34" y="1609806"/>
            <a:ext cx="4006105" cy="300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 3" descr="P41201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89" y="3397756"/>
            <a:ext cx="3392951" cy="254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A5EF-3B63-CE40-B9FF-0233BEDBBCB5}" type="datetime1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01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Niederlassung </a:t>
            </a:r>
            <a:r>
              <a:rPr lang="de-DE" sz="4400" dirty="0" err="1" smtClean="0"/>
              <a:t>Jordbro</a:t>
            </a:r>
            <a:endParaRPr lang="de-DE" sz="4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</a:t>
            </a:r>
            <a:r>
              <a:rPr lang="de-DE" sz="1800" dirty="0" smtClean="0"/>
              <a:t>üdlich von Stockholm</a:t>
            </a:r>
          </a:p>
          <a:p>
            <a:r>
              <a:rPr lang="de-DE" sz="1800" dirty="0" smtClean="0"/>
              <a:t>25 Mitarbeiter</a:t>
            </a:r>
          </a:p>
          <a:p>
            <a:r>
              <a:rPr lang="de-DE" sz="1800" dirty="0" smtClean="0"/>
              <a:t>Bedienung Großraum Stockholm + </a:t>
            </a:r>
            <a:r>
              <a:rPr lang="de-DE" sz="1800" dirty="0" err="1" smtClean="0"/>
              <a:t>Norrland</a:t>
            </a:r>
            <a:endParaRPr lang="de-DE" sz="1800" dirty="0" smtClean="0"/>
          </a:p>
          <a:p>
            <a:r>
              <a:rPr lang="de-DE" sz="1800" dirty="0" smtClean="0"/>
              <a:t>Direktverbindungen nach</a:t>
            </a:r>
          </a:p>
          <a:p>
            <a:pPr lvl="1"/>
            <a:r>
              <a:rPr lang="de-DE" sz="1600" dirty="0" smtClean="0"/>
              <a:t>Oslo</a:t>
            </a:r>
          </a:p>
          <a:p>
            <a:pPr lvl="1"/>
            <a:r>
              <a:rPr lang="de-DE" sz="1600" dirty="0" smtClean="0"/>
              <a:t>Kopenhagen</a:t>
            </a:r>
          </a:p>
          <a:p>
            <a:pPr lvl="1"/>
            <a:r>
              <a:rPr lang="de-DE" sz="1600" dirty="0" smtClean="0"/>
              <a:t>Langenhagen</a:t>
            </a:r>
          </a:p>
          <a:p>
            <a:pPr lvl="1"/>
            <a:r>
              <a:rPr lang="de-DE" sz="1600" dirty="0" smtClean="0"/>
              <a:t>Dortmund, u.v.m.</a:t>
            </a:r>
          </a:p>
          <a:p>
            <a:r>
              <a:rPr lang="de-DE" sz="1800" dirty="0" smtClean="0"/>
              <a:t>NL-Leiter: Thomas </a:t>
            </a:r>
            <a:r>
              <a:rPr lang="de-DE" sz="1800" dirty="0" err="1" smtClean="0"/>
              <a:t>Wennborg</a:t>
            </a:r>
            <a:endParaRPr lang="de-DE" sz="1800" dirty="0" smtClean="0"/>
          </a:p>
          <a:p>
            <a:r>
              <a:rPr lang="de-DE" sz="1800" dirty="0" smtClean="0"/>
              <a:t>Speditionsleiter: Nicolai Pedersen</a:t>
            </a:r>
            <a:endParaRPr lang="de-DE" sz="1800" dirty="0"/>
          </a:p>
        </p:txBody>
      </p:sp>
      <p:pic>
        <p:nvPicPr>
          <p:cNvPr id="2050" name="Picture 2" descr="20140408_0745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701" y="3217746"/>
            <a:ext cx="3594850" cy="27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B306-8442-A548-BB49-EE66945DD6C8}" type="datetime1">
              <a:rPr lang="de-DE" smtClean="0"/>
              <a:t>02.05.2015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57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Schweden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Königreich (Carl Gustav XVI.)</a:t>
            </a:r>
          </a:p>
          <a:p>
            <a:r>
              <a:rPr lang="de-DE" dirty="0" smtClean="0"/>
              <a:t>Regiert durch parlamentarische Demokratie</a:t>
            </a:r>
          </a:p>
          <a:p>
            <a:r>
              <a:rPr lang="de-DE" dirty="0" smtClean="0"/>
              <a:t>Ca. 9,7 Millionen Einwohner </a:t>
            </a:r>
          </a:p>
          <a:p>
            <a:pPr lvl="1"/>
            <a:r>
              <a:rPr lang="de-DE" dirty="0" smtClean="0"/>
              <a:t>23 % jünger als 20 Jahre</a:t>
            </a:r>
          </a:p>
          <a:p>
            <a:r>
              <a:rPr lang="de-DE" dirty="0" smtClean="0"/>
              <a:t>Hauptstadt: Stockholm</a:t>
            </a:r>
          </a:p>
          <a:p>
            <a:r>
              <a:rPr lang="de-DE" dirty="0" smtClean="0"/>
              <a:t>1574 km lang, Gesamtfläche 45000 km</a:t>
            </a:r>
            <a:r>
              <a:rPr lang="de-DE" baseline="30000" dirty="0" smtClean="0"/>
              <a:t>2</a:t>
            </a:r>
          </a:p>
          <a:p>
            <a:r>
              <a:rPr lang="de-DE" dirty="0" smtClean="0"/>
              <a:t>300 000 bis 400 000 Elche</a:t>
            </a:r>
          </a:p>
          <a:p>
            <a:r>
              <a:rPr lang="de-DE" dirty="0" smtClean="0"/>
              <a:t>9 % der Gesamtfläche ist von Seen bedeckt, 50 % von Wäldern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6A4-DF11-1E43-9D94-9BE710BCD0CD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1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Stockholm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g</a:t>
            </a:r>
            <a:r>
              <a:rPr lang="de-DE" dirty="0" smtClean="0"/>
              <a:t>rößte Stadt</a:t>
            </a:r>
          </a:p>
          <a:p>
            <a:r>
              <a:rPr lang="de-DE" dirty="0" smtClean="0"/>
              <a:t>14 Inseln / über 50 Brücken</a:t>
            </a:r>
          </a:p>
          <a:p>
            <a:pPr lvl="1"/>
            <a:r>
              <a:rPr lang="de-DE" dirty="0" smtClean="0"/>
              <a:t>„Venedig des Nordens“</a:t>
            </a:r>
          </a:p>
          <a:p>
            <a:r>
              <a:rPr lang="de-DE" dirty="0" smtClean="0"/>
              <a:t>Innenstadt umfasst </a:t>
            </a:r>
            <a:r>
              <a:rPr lang="de-DE" dirty="0" err="1" smtClean="0"/>
              <a:t>Kungsholmen</a:t>
            </a:r>
            <a:r>
              <a:rPr lang="de-DE" dirty="0" smtClean="0"/>
              <a:t>, </a:t>
            </a:r>
            <a:r>
              <a:rPr lang="de-DE" dirty="0" err="1" smtClean="0"/>
              <a:t>Norrmalm</a:t>
            </a:r>
            <a:r>
              <a:rPr lang="de-DE" dirty="0" smtClean="0"/>
              <a:t>, </a:t>
            </a:r>
            <a:r>
              <a:rPr lang="de-DE" dirty="0" err="1" smtClean="0"/>
              <a:t>Östermalm</a:t>
            </a:r>
            <a:r>
              <a:rPr lang="de-DE" dirty="0" smtClean="0"/>
              <a:t>, </a:t>
            </a:r>
            <a:r>
              <a:rPr lang="de-DE" dirty="0" err="1" smtClean="0"/>
              <a:t>Södermalm</a:t>
            </a:r>
            <a:endParaRPr lang="de-DE" dirty="0" smtClean="0"/>
          </a:p>
          <a:p>
            <a:r>
              <a:rPr lang="de-DE" dirty="0"/>
              <a:t>p</a:t>
            </a:r>
            <a:r>
              <a:rPr lang="de-DE" dirty="0" smtClean="0"/>
              <a:t>olitisches Zentrum Schwedens (Regierung und Parlament)</a:t>
            </a:r>
          </a:p>
          <a:p>
            <a:r>
              <a:rPr lang="de-DE" dirty="0" smtClean="0"/>
              <a:t>Stadtbild ist durch Bürgerhäuser geprägt</a:t>
            </a:r>
          </a:p>
          <a:p>
            <a:r>
              <a:rPr lang="de-DE" dirty="0" smtClean="0"/>
              <a:t>kompakte Bauweise </a:t>
            </a:r>
            <a:r>
              <a:rPr lang="de-DE" dirty="0" smtClean="0">
                <a:sym typeface="Wingdings"/>
              </a:rPr>
              <a:t> vieles leicht zu Fuß erreichbar</a:t>
            </a:r>
          </a:p>
          <a:p>
            <a:r>
              <a:rPr lang="de-DE" dirty="0" smtClean="0">
                <a:sym typeface="Wingdings"/>
              </a:rPr>
              <a:t>viele Sehenswürdigkeiten in der Innenstadt (</a:t>
            </a:r>
            <a:r>
              <a:rPr lang="de-DE" dirty="0" err="1" smtClean="0">
                <a:sym typeface="Wingdings"/>
              </a:rPr>
              <a:t>Skansen</a:t>
            </a:r>
            <a:r>
              <a:rPr lang="de-DE" dirty="0" smtClean="0">
                <a:sym typeface="Wingdings"/>
              </a:rPr>
              <a:t>, Nordisches Museum, etc.)</a:t>
            </a:r>
          </a:p>
          <a:p>
            <a:r>
              <a:rPr lang="de-DE" dirty="0">
                <a:sym typeface="Wingdings"/>
              </a:rPr>
              <a:t>s</a:t>
            </a:r>
            <a:r>
              <a:rPr lang="de-DE" dirty="0" smtClean="0">
                <a:sym typeface="Wingdings"/>
              </a:rPr>
              <a:t>ehr sauberes Leitungswasser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59A-C453-F94E-97CB-46223F557A90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75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dirty="0" smtClean="0"/>
              <a:t>Thema: Differenzbearbeitung von Eingangssendungen</a:t>
            </a:r>
          </a:p>
          <a:p>
            <a:r>
              <a:rPr lang="de-DE" dirty="0" err="1" smtClean="0"/>
              <a:t>Active</a:t>
            </a:r>
            <a:r>
              <a:rPr lang="de-DE" dirty="0" smtClean="0"/>
              <a:t> Report als Arbeitsgrundlage</a:t>
            </a:r>
          </a:p>
          <a:p>
            <a:pPr lvl="1"/>
            <a:r>
              <a:rPr lang="de-DE" dirty="0" smtClean="0"/>
              <a:t>Schnelle Kommunikation zu Kunden und Niederlassungen möglich</a:t>
            </a:r>
          </a:p>
          <a:p>
            <a:r>
              <a:rPr lang="de-DE" dirty="0" smtClean="0"/>
              <a:t>Diverse Differenzen</a:t>
            </a:r>
          </a:p>
          <a:p>
            <a:pPr lvl="1"/>
            <a:r>
              <a:rPr lang="de-DE" dirty="0" smtClean="0"/>
              <a:t>Beschädigungen</a:t>
            </a:r>
          </a:p>
          <a:p>
            <a:pPr lvl="1"/>
            <a:r>
              <a:rPr lang="de-DE" dirty="0" smtClean="0"/>
              <a:t>Fehlmengen</a:t>
            </a:r>
          </a:p>
          <a:p>
            <a:pPr lvl="1"/>
            <a:r>
              <a:rPr lang="de-DE" dirty="0" smtClean="0"/>
              <a:t>Ablieferhindernisse</a:t>
            </a:r>
          </a:p>
          <a:p>
            <a:pPr lvl="1"/>
            <a:r>
              <a:rPr lang="de-DE" dirty="0" smtClean="0"/>
              <a:t>Laufzeitüberschreitungen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E87F-04DF-044A-AE4F-7EC0484F4416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3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Beispiel:</a:t>
            </a:r>
          </a:p>
          <a:p>
            <a:pPr lvl="1"/>
            <a:r>
              <a:rPr lang="de-DE" dirty="0" smtClean="0"/>
              <a:t>Sendung von Bielefeld nach Stockholm</a:t>
            </a:r>
          </a:p>
          <a:p>
            <a:pPr lvl="1"/>
            <a:r>
              <a:rPr lang="de-DE" dirty="0" smtClean="0"/>
              <a:t>Empfangende Person kann telefonisch nicht erreicht werden (auch im Telefonbuch keine Info)</a:t>
            </a:r>
          </a:p>
          <a:p>
            <a:pPr lvl="1"/>
            <a:r>
              <a:rPr lang="de-DE" dirty="0" smtClean="0"/>
              <a:t>Information an Abgangshaus, die Kontakt zu Absender aufnimmt</a:t>
            </a:r>
          </a:p>
          <a:p>
            <a:pPr lvl="1"/>
            <a:r>
              <a:rPr lang="de-DE" dirty="0" smtClean="0"/>
              <a:t>Absender hat eine weitere Telefonnummer, verfügt diese ans Abgangshaus</a:t>
            </a:r>
          </a:p>
          <a:p>
            <a:pPr lvl="1"/>
            <a:r>
              <a:rPr lang="de-DE" dirty="0" smtClean="0"/>
              <a:t>Abgangshaus gibt Info an zustellende Niederlassung in Stockholm weiter</a:t>
            </a:r>
          </a:p>
          <a:p>
            <a:pPr lvl="1"/>
            <a:r>
              <a:rPr lang="de-DE" dirty="0" smtClean="0"/>
              <a:t>Kollege in Stockholm kann nun Termin vereinbaren, da Nummer korrekt ist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E87F-04DF-044A-AE4F-7EC0484F4416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86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Berufsausbildung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Betreuung durch berufsbildende Schulen</a:t>
            </a:r>
          </a:p>
          <a:p>
            <a:pPr lvl="1"/>
            <a:r>
              <a:rPr lang="de-DE" dirty="0" smtClean="0"/>
              <a:t>Hauptträger</a:t>
            </a:r>
          </a:p>
          <a:p>
            <a:r>
              <a:rPr lang="de-DE" dirty="0" smtClean="0"/>
              <a:t>Praktische Erfahrungen durch Praktika in entsprechenden Betrieben</a:t>
            </a:r>
          </a:p>
          <a:p>
            <a:r>
              <a:rPr lang="de-DE" dirty="0" smtClean="0"/>
              <a:t>Ausbildungsangebot richtet sich nach nachgefragten Berufen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E87F-04DF-044A-AE4F-7EC0484F4416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392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Interkulturelle Erfahrungen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Schweden</a:t>
            </a:r>
            <a:endParaRPr lang="de-DE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C8E9-704C-3145-ACEC-54DB7DA1438D}" type="datetime1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Carolin Christin Richter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D59-90C8-104A-B7BC-028C420BFE0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95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phyros">
  <a:themeElements>
    <a:clrScheme name="Zephyro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Zephyro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Zephyro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609</Words>
  <Application>Microsoft Office PowerPoint</Application>
  <PresentationFormat>Bildschirmpräsentation (4:3)</PresentationFormat>
  <Paragraphs>194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Zephyros</vt:lpstr>
      <vt:lpstr>Auslandspraktikum in Schweden</vt:lpstr>
      <vt:lpstr>Inhalt</vt:lpstr>
      <vt:lpstr>Niederlassung Jordbro</vt:lpstr>
      <vt:lpstr>Schweden</vt:lpstr>
      <vt:lpstr>Stockholm</vt:lpstr>
      <vt:lpstr>Lernaufgabe</vt:lpstr>
      <vt:lpstr>Lernaufgabe</vt:lpstr>
      <vt:lpstr>Berufsausbildung</vt:lpstr>
      <vt:lpstr>Interkulturelle Erfahrungen</vt:lpstr>
      <vt:lpstr>Gastfamilie</vt:lpstr>
      <vt:lpstr>Rolle von Mann und Frau</vt:lpstr>
      <vt:lpstr>Ostern in Schweden</vt:lpstr>
      <vt:lpstr>Freizeitgestaltung</vt:lpstr>
      <vt:lpstr>Glossar - Auszug</vt:lpstr>
      <vt:lpstr>Fazit</vt:lpstr>
      <vt:lpstr>Fotos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zu Hause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Auslandspraktikum in Schweden</dc:title>
  <dc:creator>hartmut richter</dc:creator>
  <cp:lastModifiedBy>User</cp:lastModifiedBy>
  <cp:revision>12</cp:revision>
  <dcterms:created xsi:type="dcterms:W3CDTF">2014-04-30T07:52:18Z</dcterms:created>
  <dcterms:modified xsi:type="dcterms:W3CDTF">2015-05-02T06:32:03Z</dcterms:modified>
</cp:coreProperties>
</file>